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9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3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B7D14-0192-A349-AF7F-9254720D33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5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BDC05-DBA4-AF4D-BAE4-A33868C87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0A0C44-4179-BD4F-9B6F-8DE3AB2D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EE6FB-B1CF-374A-9A40-7AAC06F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0FED6-286F-A841-A12E-FC616B33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1B572-F672-554B-8EC3-E7A3F293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42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DFCC8-E8A2-A740-8CFA-F4252B14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8282FB-F498-9640-A34E-FB18227C4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748EA-0D82-4B48-B38E-9D2FC4ED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51647-2218-8F42-B88A-B854E3C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550D0-577C-0540-9B20-484E1929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9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9B2BD-4613-1543-8257-69A203E4A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A1000-5B4B-E247-83F5-F1DC16C20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43D5F-5269-4142-B610-34566E5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9063F-490C-A644-868A-AF12E5C3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6A27E-2301-C74C-B2F7-1F6522B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2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07781-F8F1-ED40-ACEE-B2A25B82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B43B2-37D6-3842-B2C7-FC206983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11575-F6D1-7140-B2B6-7D2DE445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D07F2-6FDE-9E48-B4A5-B8216AB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AD07A-9F74-BF43-B0A6-AEC6505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5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3C661-E159-4B49-81DF-174A6AD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6608E9-E864-0A46-9F2C-F629ACAF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E5D45-C0F7-D344-9592-7C69065C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35B2C-4AFF-884A-989F-54ECB258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473E6-3C97-DA42-BCF0-569D929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04A3-1989-FF4C-B941-E73DAAE3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AEB95-CEE4-984F-984B-D08ADBDBF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460ADF-3F4F-CE4C-B8C2-45B218E33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3A52E-6C54-B74A-9B4A-8992B97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5D7EB-6742-1F46-9805-3D854F60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129AC-0859-F941-839F-C66AA612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4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45FD3-67C0-9B4B-9D13-AA1B8C64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7EC5E-6275-0E40-ABF2-293189A39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E985B-C7F8-D44C-AFA7-0FAE310B9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9661E2-F168-EF4E-9CFB-8E85B35F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915F0-992C-9245-A41C-7C234F055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35A1E-EF38-8D42-B3A3-8AC7A406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AB0C63-4F03-ED41-965D-4DFFC05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0742C-4A2C-AB48-A7CF-36B541B3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D9B1B-D51B-C043-B8F7-805A9289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B7294C-EAA3-C149-9755-E37FBF10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BBCDD-BC9B-784C-9FC6-82E31460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02DF-1E84-F740-B054-8245D119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58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7514C-E46B-0948-990D-9AA48EA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1EBD0-CDD4-8C4C-AAD5-37111028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E418-100A-2347-A78E-0F8A0E6C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77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CCEC-778D-1F48-99BD-A4EE1B6D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5423-0B4B-854C-8D92-0AF96CBA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F748D4-7CA5-104A-91C5-D6B52F59C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E4D57-816D-7449-81E5-758CBBBB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ED3BC7-C3E3-7E48-B097-2A24511D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ABA39-9BC3-6C40-B49C-F8A6A485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8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5C4DD-7B08-E943-99FA-FD7DB885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F1255C-D84E-9446-BFF4-A7F172B3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88C81-44BB-654D-B9B0-CC53E968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7C1594-68D5-BC45-9211-68D5E498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72703-449D-3242-885F-E56D4AE9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713F66-2F5C-FF44-834F-44CA254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9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73AB8F-6A38-8142-90A4-89BAE7E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D410C-8B70-1642-9A9D-D8FF7E00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5C47D-8BA2-3D4E-A53F-AFD1EAB2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91688-4409-0A43-A631-95CC46CB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D6B8F-D723-4A45-BAC0-2F79275C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4D9BD-6FDB-B647-A83C-A555BF882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779463"/>
            <a:ext cx="9144000" cy="23876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DFF1B-A245-2142-B181-568F8FDAC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3259138"/>
            <a:ext cx="9144000" cy="165576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4BA022-2808-DA4F-A222-9363D661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00037"/>
            <a:ext cx="9144000" cy="54864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883AF84-8CA4-3D44-867A-F2AA4A5B03A3}"/>
              </a:ext>
            </a:extLst>
          </p:cNvPr>
          <p:cNvSpPr/>
          <p:nvPr/>
        </p:nvSpPr>
        <p:spPr>
          <a:xfrm>
            <a:off x="2427914" y="3627042"/>
            <a:ext cx="1236371" cy="901521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17EE983-A28A-7045-989A-374249C9B73D}"/>
              </a:ext>
            </a:extLst>
          </p:cNvPr>
          <p:cNvSpPr/>
          <p:nvPr/>
        </p:nvSpPr>
        <p:spPr>
          <a:xfrm>
            <a:off x="5643563" y="3167064"/>
            <a:ext cx="1016894" cy="919956"/>
          </a:xfrm>
          <a:prstGeom prst="roundRect">
            <a:avLst/>
          </a:prstGeom>
          <a:noFill/>
          <a:ln w="50800">
            <a:solidFill>
              <a:srgbClr val="E77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2B72564-592F-B24A-ADD9-16785FD6E9D9}"/>
              </a:ext>
            </a:extLst>
          </p:cNvPr>
          <p:cNvSpPr/>
          <p:nvPr/>
        </p:nvSpPr>
        <p:spPr>
          <a:xfrm>
            <a:off x="8695923" y="687388"/>
            <a:ext cx="1236371" cy="901521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207036-BE55-FF47-9039-55009AC4154D}"/>
              </a:ext>
            </a:extLst>
          </p:cNvPr>
          <p:cNvSpPr txBox="1"/>
          <p:nvPr/>
        </p:nvSpPr>
        <p:spPr>
          <a:xfrm>
            <a:off x="6604628" y="3886706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E770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endParaRPr kumimoji="1" lang="zh-CN" altLang="en-US" sz="3200" dirty="0">
              <a:solidFill>
                <a:srgbClr val="E770C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52DC26-61B4-0644-9BC9-C496A91DD047}"/>
              </a:ext>
            </a:extLst>
          </p:cNvPr>
          <p:cNvSpPr/>
          <p:nvPr/>
        </p:nvSpPr>
        <p:spPr>
          <a:xfrm>
            <a:off x="3607694" y="4279436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1" lang="zh-CN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FEA3D-2848-E64B-B2F3-B7E62270A07B}"/>
              </a:ext>
            </a:extLst>
          </p:cNvPr>
          <p:cNvSpPr txBox="1"/>
          <p:nvPr/>
        </p:nvSpPr>
        <p:spPr>
          <a:xfrm>
            <a:off x="9493022" y="1588909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1"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8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321AC-DF0E-2D49-89EF-838D8D1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5B229-6373-0349-BA79-35629485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86" y="2946323"/>
            <a:ext cx="10515600" cy="149186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69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65461" y="1713167"/>
            <a:ext cx="1066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9711" y="3196398"/>
            <a:ext cx="723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Yikai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Wang, </a:t>
            </a:r>
            <a:r>
              <a:rPr lang="en-US" altLang="zh-CN" sz="2800" dirty="0" err="1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Mengdi</a:t>
            </a:r>
            <a:r>
              <a:rPr lang="en-US" altLang="zh-CN" sz="2800" dirty="0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Guanya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Shi, Ding Zhao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54BB3-DB4E-9840-A403-F0977E2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5" y="171947"/>
            <a:ext cx="1704617" cy="1107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BD24B6-7CD6-DB4B-8E24-67EB91BB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05" y="3558359"/>
            <a:ext cx="3623231" cy="3626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E2AA3-8526-7643-A9FD-3ED04F21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48" y="4242104"/>
            <a:ext cx="2047738" cy="2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68B38-7D68-8847-83E8-ECD9C6AB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29EC59-0D7E-5340-B56E-648357E1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2550" y="2382044"/>
            <a:ext cx="1866900" cy="3238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193207-F634-E24D-88E5-7F814C62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46" y="2382044"/>
            <a:ext cx="4056378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E2CA3-5CFA-7E49-885F-519C3EF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8" y="2382044"/>
            <a:ext cx="4056378" cy="32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CFB268-75DE-214A-81DD-E3995B35A3DF}"/>
              </a:ext>
            </a:extLst>
          </p:cNvPr>
          <p:cNvSpPr txBox="1"/>
          <p:nvPr/>
        </p:nvSpPr>
        <p:spPr>
          <a:xfrm>
            <a:off x="1461767" y="5624239"/>
            <a:ext cx="3152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Regular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500B6-C067-DE47-BE4F-6B7039885C70}"/>
              </a:ext>
            </a:extLst>
          </p:cNvPr>
          <p:cNvSpPr txBox="1"/>
          <p:nvPr/>
        </p:nvSpPr>
        <p:spPr>
          <a:xfrm>
            <a:off x="4648936" y="5624239"/>
            <a:ext cx="289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Standing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02AAA-AB49-854D-9599-D83B5B64E110}"/>
              </a:ext>
            </a:extLst>
          </p:cNvPr>
          <p:cNvSpPr txBox="1"/>
          <p:nvPr/>
        </p:nvSpPr>
        <p:spPr>
          <a:xfrm>
            <a:off x="7532284" y="5624239"/>
            <a:ext cx="322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Reversed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0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E19B0-F782-5348-8E41-163CE57B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B014293-A2A5-C447-92AA-79557679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28"/>
          <a:stretch/>
        </p:blipFill>
        <p:spPr>
          <a:xfrm>
            <a:off x="1022350" y="2045494"/>
            <a:ext cx="10147300" cy="3761854"/>
          </a:xfrm>
        </p:spPr>
      </p:pic>
    </p:spTree>
    <p:extLst>
      <p:ext uri="{BB962C8B-B14F-4D97-AF65-F5344CB8AC3E}">
        <p14:creationId xmlns:p14="http://schemas.microsoft.com/office/powerpoint/2010/main" val="61168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2BD6D-CD1E-C145-A3A8-DAB67E0A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ACB89-87A8-F446-BB55-0692ED32C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50" y="3275582"/>
            <a:ext cx="977900" cy="9779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8A80D-AFA3-684D-91B2-8EFAA332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92" y="3275582"/>
            <a:ext cx="9779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55D19-42AA-7F4B-B9E3-76CBE03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52" y="3269232"/>
            <a:ext cx="977900" cy="97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E9898-2AB3-6840-87C6-E9AE28DF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93" y="3256532"/>
            <a:ext cx="977900" cy="977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7A33C0-D51E-7D4E-9899-5705B86187A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51" y="3256532"/>
            <a:ext cx="979200" cy="97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0E5A57-0400-094A-8B92-EDE2D35B188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36091" y="3275582"/>
            <a:ext cx="979200" cy="97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C7D0FE-5F03-C343-B772-432305A7DF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19" t="14325" r="12920" b="23809"/>
          <a:stretch/>
        </p:blipFill>
        <p:spPr>
          <a:xfrm>
            <a:off x="3736323" y="4717335"/>
            <a:ext cx="2950475" cy="1545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4F397E-CD81-7549-87E9-54F2A1677F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11" t="23060" r="6784" b="4976"/>
          <a:stretch/>
        </p:blipFill>
        <p:spPr>
          <a:xfrm>
            <a:off x="1005234" y="1913579"/>
            <a:ext cx="9991789" cy="49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52</Words>
  <Application>Microsoft Macintosh PowerPoint</Application>
  <PresentationFormat>宽屏</PresentationFormat>
  <Paragraphs>10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Microsoft YaHei</vt:lpstr>
      <vt:lpstr>Arial</vt:lpstr>
      <vt:lpstr>Times New Roman</vt:lpstr>
      <vt:lpstr>Office 主题​​</vt:lpstr>
      <vt:lpstr>PowerPoint 演示文稿</vt:lpstr>
      <vt:lpstr>Guardians as You Fall: Active Mode Transition for Safe Falling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10</cp:revision>
  <dcterms:created xsi:type="dcterms:W3CDTF">2023-09-16T00:52:37Z</dcterms:created>
  <dcterms:modified xsi:type="dcterms:W3CDTF">2023-10-24T15:27:56Z</dcterms:modified>
</cp:coreProperties>
</file>